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85" r:id="rId5"/>
    <p:sldId id="284" r:id="rId6"/>
    <p:sldId id="266" r:id="rId7"/>
    <p:sldId id="259" r:id="rId8"/>
    <p:sldId id="260" r:id="rId9"/>
    <p:sldId id="261" r:id="rId10"/>
    <p:sldId id="262" r:id="rId11"/>
    <p:sldId id="263"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83" r:id="rId26"/>
    <p:sldId id="278" r:id="rId27"/>
    <p:sldId id="279" r:id="rId28"/>
    <p:sldId id="280" r:id="rId29"/>
    <p:sldId id="281" r:id="rId30"/>
    <p:sldId id="282" r:id="rId31"/>
    <p:sldId id="28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7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And sincerely thank to our teacher Dr. Aye </a:t>
            </a:r>
            <a:r>
              <a:rPr lang="en-US" sz="2000" dirty="0" err="1" smtClean="0">
                <a:latin typeface="Times New Roman" pitchFamily="18" charset="0"/>
                <a:cs typeface="Times New Roman" pitchFamily="18" charset="0"/>
              </a:rPr>
              <a:t>Aye</a:t>
            </a:r>
            <a:r>
              <a:rPr lang="en-US" sz="2000" dirty="0" smtClean="0">
                <a:latin typeface="Times New Roman" pitchFamily="18" charset="0"/>
                <a:cs typeface="Times New Roman" pitchFamily="18" charset="0"/>
              </a:rPr>
              <a:t> Chaw, Head of faculty of Information Science Department .</a:t>
            </a:r>
          </a:p>
          <a:p>
            <a:pPr>
              <a:buFont typeface="Wingdings" pitchFamily="2" charset="2"/>
              <a:buChar char="Ø"/>
            </a:pPr>
            <a:r>
              <a:rPr lang="en-US" sz="2000" dirty="0" smtClean="0">
                <a:latin typeface="Times New Roman" pitchFamily="18" charset="0"/>
                <a:cs typeface="Times New Roman" pitchFamily="18" charset="0"/>
              </a:rPr>
              <a:t> 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Computer Science.</a:t>
            </a: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Abstract</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a:t>
            </a:r>
            <a:r>
              <a:rPr lang="en-US" sz="1800" dirty="0">
                <a:latin typeface="Times New Roman" pitchFamily="18" charset="0"/>
                <a:cs typeface="Times New Roman" pitchFamily="18" charset="0"/>
              </a:rPr>
              <a:t>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normAutofit/>
          </a:bodyPr>
          <a:lstStyle/>
          <a:p>
            <a:r>
              <a:rPr lang="en-US" sz="3200" dirty="0" smtClean="0">
                <a:latin typeface="Times New Roman" pitchFamily="18" charset="0"/>
                <a:cs typeface="Times New Roman" pitchFamily="18" charset="0"/>
              </a:rPr>
              <a:t>Project Plan</a:t>
            </a:r>
            <a:endParaRPr lang="en-US" sz="3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6781800" cy="520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a:t>
            </a:r>
            <a:r>
              <a:rPr lang="en-US" sz="2000" dirty="0" smtClean="0">
                <a:latin typeface="Times New Roman" pitchFamily="18" charset="0"/>
                <a:cs typeface="Times New Roman" pitchFamily="18" charset="0"/>
              </a:rPr>
              <a:t>research</a:t>
            </a:r>
          </a:p>
          <a:p>
            <a:pPr>
              <a:buFont typeface="Wingdings" pitchFamily="2" charset="2"/>
              <a:buChar char="§"/>
            </a:pPr>
            <a:r>
              <a:rPr lang="en-US" sz="2000" dirty="0" smtClean="0">
                <a:latin typeface="Times New Roman" pitchFamily="18" charset="0"/>
                <a:cs typeface="Times New Roman" pitchFamily="18" charset="0"/>
              </a:rPr>
              <a:t>To reduce paper work</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1297</Words>
  <Application>Microsoft Office PowerPoint</Application>
  <PresentationFormat>On-screen Show (4:3)</PresentationFormat>
  <Paragraphs>142</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Project Plan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Abstract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user</cp:lastModifiedBy>
  <cp:revision>26</cp:revision>
  <dcterms:created xsi:type="dcterms:W3CDTF">2018-08-31T14:10:37Z</dcterms:created>
  <dcterms:modified xsi:type="dcterms:W3CDTF">2018-09-01T05:31:15Z</dcterms:modified>
</cp:coreProperties>
</file>